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4" r:id="rId3"/>
    <p:sldId id="295" r:id="rId4"/>
    <p:sldId id="283" r:id="rId5"/>
    <p:sldId id="290" r:id="rId6"/>
    <p:sldId id="291" r:id="rId7"/>
    <p:sldId id="285" r:id="rId8"/>
    <p:sldId id="286" r:id="rId9"/>
    <p:sldId id="292" r:id="rId10"/>
    <p:sldId id="293" r:id="rId11"/>
    <p:sldId id="262" r:id="rId12"/>
    <p:sldId id="296" r:id="rId13"/>
    <p:sldId id="263" r:id="rId14"/>
    <p:sldId id="264" r:id="rId15"/>
    <p:sldId id="267" r:id="rId16"/>
    <p:sldId id="265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412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2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pPr/>
              <a:t>2020/10/28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6073" y="2975020"/>
            <a:ext cx="6181860" cy="523220"/>
          </a:xfrm>
          <a:prstGeom prst="rect">
            <a:avLst/>
          </a:prstGeom>
          <a:noFill/>
        </p:spPr>
        <p:txBody>
          <a:bodyPr wrap="square" rtlCol="1" anchor="t">
            <a:spAutoFit/>
          </a:bodyPr>
          <a:lstStyle/>
          <a:p>
            <a:pPr algn="r"/>
            <a:r>
              <a:rPr lang="fa-IR" sz="2800" b="1">
                <a:cs typeface="B Mitra" panose="00000400000000000000" pitchFamily="2" charset="-78"/>
              </a:rPr>
              <a:t> ثبت نسخ الکترونیک در موسسات   </a:t>
            </a:r>
            <a:endParaRPr lang="fa-IR" sz="2800" b="1" dirty="0"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753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2276"/>
            <a:ext cx="11075831" cy="631065"/>
          </a:xfrm>
        </p:spPr>
        <p:txBody>
          <a:bodyPr/>
          <a:lstStyle/>
          <a:p>
            <a:pPr algn="ctr"/>
            <a:r>
              <a:rPr lang="fa-IR" dirty="0"/>
              <a:t>نمایش زمان مصرف کلیه داروها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12890" y="1133341"/>
            <a:ext cx="13904890" cy="5962917"/>
          </a:xfrm>
        </p:spPr>
      </p:pic>
    </p:spTree>
    <p:extLst>
      <p:ext uri="{BB962C8B-B14F-4D97-AF65-F5344CB8AC3E}">
        <p14:creationId xmlns:p14="http://schemas.microsoft.com/office/powerpoint/2010/main" xmlns="" val="2523531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62895" y="2768958"/>
            <a:ext cx="61818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800" b="1" dirty="0">
                <a:cs typeface="B Mitra" panose="00000400000000000000" pitchFamily="2" charset="-78"/>
              </a:rPr>
              <a:t>ثبت نسخه کاغذی </a:t>
            </a:r>
          </a:p>
        </p:txBody>
      </p:sp>
    </p:spTree>
    <p:extLst>
      <p:ext uri="{BB962C8B-B14F-4D97-AF65-F5344CB8AC3E}">
        <p14:creationId xmlns:p14="http://schemas.microsoft.com/office/powerpoint/2010/main" xmlns="" val="1252811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انتخاب درثبت حالت نسخه کاعذی</a:t>
            </a:r>
            <a:endParaRPr lang="en-US" dirty="0"/>
          </a:p>
        </p:txBody>
      </p:sp>
      <p:pic>
        <p:nvPicPr>
          <p:cNvPr id="1026" name="Picture 2" descr="C:\Users\mohammadi.kh.IHIO\Desktop\نسخه الکترونیک (2)\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8194" y="2299063"/>
            <a:ext cx="11429999" cy="4558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63639"/>
            <a:ext cx="8761413" cy="837127"/>
          </a:xfrm>
        </p:spPr>
        <p:txBody>
          <a:bodyPr/>
          <a:lstStyle/>
          <a:p>
            <a:r>
              <a:rPr lang="fa-IR" dirty="0"/>
              <a:t>امکان انتخاب وویرایش  درجه تخصص پزشک و ماما</a:t>
            </a:r>
            <a:br>
              <a:rPr lang="fa-IR" dirty="0"/>
            </a:b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51" y="1068946"/>
            <a:ext cx="11900079" cy="5789053"/>
          </a:xfrm>
        </p:spPr>
      </p:pic>
      <p:sp>
        <p:nvSpPr>
          <p:cNvPr id="5" name="Notched Right Arrow 4"/>
          <p:cNvSpPr/>
          <p:nvPr/>
        </p:nvSpPr>
        <p:spPr>
          <a:xfrm>
            <a:off x="4557252" y="525458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Up Arrow 5"/>
          <p:cNvSpPr/>
          <p:nvPr/>
        </p:nvSpPr>
        <p:spPr>
          <a:xfrm>
            <a:off x="9131122" y="4784502"/>
            <a:ext cx="592428" cy="94015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67774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947" y="412124"/>
            <a:ext cx="9362575" cy="1146220"/>
          </a:xfrm>
        </p:spPr>
        <p:txBody>
          <a:bodyPr/>
          <a:lstStyle/>
          <a:p>
            <a:pPr algn="ctr"/>
            <a:r>
              <a:rPr lang="fa-IR" dirty="0"/>
              <a:t>امکان انتخاب وویرایش  درجه تخصص پزشک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68192"/>
            <a:ext cx="12067504" cy="5499278"/>
          </a:xfrm>
        </p:spPr>
      </p:pic>
    </p:spTree>
    <p:extLst>
      <p:ext uri="{BB962C8B-B14F-4D97-AF65-F5344CB8AC3E}">
        <p14:creationId xmlns:p14="http://schemas.microsoft.com/office/powerpoint/2010/main" xmlns="" val="3406135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54546"/>
            <a:ext cx="8761413" cy="1236372"/>
          </a:xfrm>
        </p:spPr>
        <p:txBody>
          <a:bodyPr/>
          <a:lstStyle/>
          <a:p>
            <a:r>
              <a:rPr lang="fa-IR" dirty="0"/>
              <a:t>امکان انتخاب وویرایش  درجه </a:t>
            </a:r>
            <a:r>
              <a:rPr lang="fa-IR"/>
              <a:t>تخصص پزشک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5762" y="1506828"/>
            <a:ext cx="12969024" cy="5351172"/>
          </a:xfrm>
        </p:spPr>
      </p:pic>
    </p:spTree>
    <p:extLst>
      <p:ext uri="{BB962C8B-B14F-4D97-AF65-F5344CB8AC3E}">
        <p14:creationId xmlns:p14="http://schemas.microsoft.com/office/powerpoint/2010/main" xmlns="" val="3709323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5106" y="499932"/>
            <a:ext cx="8761413" cy="728480"/>
          </a:xfrm>
        </p:spPr>
        <p:txBody>
          <a:bodyPr/>
          <a:lstStyle/>
          <a:p>
            <a:pPr algn="ctr"/>
            <a:r>
              <a:rPr lang="fa-IR" dirty="0"/>
              <a:t>امکان انتخاب وویرایش  درجه تخصص پزشک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065" y="1228412"/>
            <a:ext cx="10238706" cy="4850416"/>
          </a:xfrm>
        </p:spPr>
      </p:pic>
      <p:sp>
        <p:nvSpPr>
          <p:cNvPr id="5" name="Up Arrow 4"/>
          <p:cNvSpPr/>
          <p:nvPr/>
        </p:nvSpPr>
        <p:spPr>
          <a:xfrm>
            <a:off x="7302321" y="6098146"/>
            <a:ext cx="502276" cy="7598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94606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53792"/>
            <a:ext cx="8761413" cy="940157"/>
          </a:xfrm>
        </p:spPr>
        <p:txBody>
          <a:bodyPr/>
          <a:lstStyle/>
          <a:p>
            <a:pPr algn="ctr"/>
            <a:r>
              <a:rPr lang="fa-IR" dirty="0"/>
              <a:t>بارگذاری فایل توسط داروخانه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03797"/>
            <a:ext cx="12067504" cy="5164428"/>
          </a:xfrm>
        </p:spPr>
      </p:pic>
    </p:spTree>
    <p:extLst>
      <p:ext uri="{BB962C8B-B14F-4D97-AF65-F5344CB8AC3E}">
        <p14:creationId xmlns:p14="http://schemas.microsoft.com/office/powerpoint/2010/main" xmlns="" val="1900960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668" y="206062"/>
            <a:ext cx="11384924" cy="1210614"/>
          </a:xfrm>
        </p:spPr>
        <p:txBody>
          <a:bodyPr/>
          <a:lstStyle/>
          <a:p>
            <a:pPr algn="ctr"/>
            <a:r>
              <a:rPr lang="fa-IR" dirty="0"/>
              <a:t>اقدام به ثبت نسخه توسط داروخانه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941" y="1416676"/>
            <a:ext cx="11797047" cy="5441324"/>
          </a:xfrm>
        </p:spPr>
      </p:pic>
    </p:spTree>
    <p:extLst>
      <p:ext uri="{BB962C8B-B14F-4D97-AF65-F5344CB8AC3E}">
        <p14:creationId xmlns:p14="http://schemas.microsoft.com/office/powerpoint/2010/main" xmlns="" val="4042456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668"/>
            <a:ext cx="10753859" cy="1223493"/>
          </a:xfrm>
        </p:spPr>
        <p:txBody>
          <a:bodyPr/>
          <a:lstStyle/>
          <a:p>
            <a:pPr algn="ctr"/>
            <a:r>
              <a:rPr lang="fa-IR" dirty="0"/>
              <a:t>ثبت کلیه داروها در یک نسخه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184" y="1146220"/>
            <a:ext cx="11758410" cy="5711780"/>
          </a:xfrm>
        </p:spPr>
      </p:pic>
      <p:sp>
        <p:nvSpPr>
          <p:cNvPr id="7" name="Left Arrow 6"/>
          <p:cNvSpPr/>
          <p:nvPr/>
        </p:nvSpPr>
        <p:spPr>
          <a:xfrm>
            <a:off x="1146220" y="5869545"/>
            <a:ext cx="1764405" cy="6697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372843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نحوه تعریف دستور دارویی در سامانه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44079662"/>
              </p:ext>
            </p:extLst>
          </p:nvPr>
        </p:nvGraphicFramePr>
        <p:xfrm>
          <a:off x="965916" y="2616379"/>
          <a:ext cx="8551570" cy="3708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103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103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03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03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103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دستور مصرف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بیشتر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مقدار مصرف در هر نوبت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بیشتر 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قطره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 2 ساعت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 2قطره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fa-I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قطره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هر3ساعت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 3قطره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هر4ساعت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 4قطره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هر6ساعت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5 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هر8ساعت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10قطره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هر12ساعت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15قطره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 روز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20قطره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هر ساعت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بیشتر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25قطره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a-IR" sz="1100" b="1" i="0" u="none" strike="noStrike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30قطره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a-I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 Mitra" panose="00000400000000000000" pitchFamily="2" charset="-78"/>
                          <a:cs typeface="B Mitra" panose="00000400000000000000" pitchFamily="2" charset="-78"/>
                        </a:rPr>
                        <a:t>بیشتر 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46928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انتخاب گزینه تایید توسط داروخانه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1558" y="2603500"/>
            <a:ext cx="6049697" cy="3416300"/>
          </a:xfrm>
        </p:spPr>
      </p:pic>
    </p:spTree>
    <p:extLst>
      <p:ext uri="{BB962C8B-B14F-4D97-AF65-F5344CB8AC3E}">
        <p14:creationId xmlns:p14="http://schemas.microsoft.com/office/powerpoint/2010/main" xmlns="" val="2482520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66670"/>
            <a:ext cx="8761413" cy="811369"/>
          </a:xfrm>
        </p:spPr>
        <p:txBody>
          <a:bodyPr/>
          <a:lstStyle/>
          <a:p>
            <a:pPr algn="ctr"/>
            <a:r>
              <a:rPr lang="fa-IR" dirty="0"/>
              <a:t>ارائه تجویز و مشاهده خطاها توسط داروخانه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063" y="1378039"/>
            <a:ext cx="11779766" cy="5112913"/>
          </a:xfrm>
        </p:spPr>
      </p:pic>
    </p:spTree>
    <p:extLst>
      <p:ext uri="{BB962C8B-B14F-4D97-AF65-F5344CB8AC3E}">
        <p14:creationId xmlns:p14="http://schemas.microsoft.com/office/powerpoint/2010/main" xmlns="" val="3362903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882" y="437882"/>
            <a:ext cx="11050073" cy="940157"/>
          </a:xfrm>
        </p:spPr>
        <p:txBody>
          <a:bodyPr/>
          <a:lstStyle/>
          <a:p>
            <a:pPr algn="ctr"/>
            <a:r>
              <a:rPr lang="fa-IR" dirty="0"/>
              <a:t>ارائه تجویز و مشاهده خطاها توسط داروخانه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07960"/>
            <a:ext cx="12054626" cy="5293217"/>
          </a:xfrm>
        </p:spPr>
      </p:pic>
    </p:spTree>
    <p:extLst>
      <p:ext uri="{BB962C8B-B14F-4D97-AF65-F5344CB8AC3E}">
        <p14:creationId xmlns:p14="http://schemas.microsoft.com/office/powerpoint/2010/main" xmlns="" val="1017830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99246"/>
            <a:ext cx="8761413" cy="978794"/>
          </a:xfrm>
        </p:spPr>
        <p:txBody>
          <a:bodyPr/>
          <a:lstStyle/>
          <a:p>
            <a:pPr algn="ctr"/>
            <a:r>
              <a:rPr lang="fa-IR" dirty="0"/>
              <a:t>اخذ کد رهگیری و شناسه توالی پس از تایید نسخه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107583" y="1378039"/>
            <a:ext cx="13342513" cy="5357611"/>
          </a:xfrm>
        </p:spPr>
      </p:pic>
    </p:spTree>
    <p:extLst>
      <p:ext uri="{BB962C8B-B14F-4D97-AF65-F5344CB8AC3E}">
        <p14:creationId xmlns:p14="http://schemas.microsoft.com/office/powerpoint/2010/main" xmlns="" val="2427584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631065"/>
            <a:ext cx="8761413" cy="759853"/>
          </a:xfrm>
        </p:spPr>
        <p:txBody>
          <a:bodyPr/>
          <a:lstStyle/>
          <a:p>
            <a:pPr algn="ctr"/>
            <a:r>
              <a:rPr lang="fa-IR" dirty="0"/>
              <a:t>رویت تاریخچه نجویز توسط داروخانه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668" y="1390918"/>
            <a:ext cx="12050332" cy="5467082"/>
          </a:xfrm>
        </p:spPr>
      </p:pic>
    </p:spTree>
    <p:extLst>
      <p:ext uri="{BB962C8B-B14F-4D97-AF65-F5344CB8AC3E}">
        <p14:creationId xmlns:p14="http://schemas.microsoft.com/office/powerpoint/2010/main" xmlns="" val="802890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40913"/>
            <a:ext cx="8761413" cy="605307"/>
          </a:xfrm>
        </p:spPr>
        <p:txBody>
          <a:bodyPr/>
          <a:lstStyle/>
          <a:p>
            <a:pPr algn="ctr"/>
            <a:r>
              <a:rPr lang="fa-IR" dirty="0"/>
              <a:t>تخصص ها ی ویرایش شده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22479" y="1146220"/>
            <a:ext cx="13016248" cy="5795493"/>
          </a:xfrm>
        </p:spPr>
      </p:pic>
      <p:sp>
        <p:nvSpPr>
          <p:cNvPr id="6" name="Left Arrow 5"/>
          <p:cNvSpPr/>
          <p:nvPr/>
        </p:nvSpPr>
        <p:spPr>
          <a:xfrm>
            <a:off x="4790941" y="1371600"/>
            <a:ext cx="2189409" cy="2962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55173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53792"/>
            <a:ext cx="8761413" cy="708338"/>
          </a:xfrm>
        </p:spPr>
        <p:txBody>
          <a:bodyPr/>
          <a:lstStyle/>
          <a:p>
            <a:pPr algn="ctr"/>
            <a:r>
              <a:rPr lang="fa-IR" dirty="0"/>
              <a:t>انتخاب استان و شهرستان 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71977"/>
            <a:ext cx="12080383" cy="5512158"/>
          </a:xfrm>
        </p:spPr>
      </p:pic>
    </p:spTree>
    <p:extLst>
      <p:ext uri="{BB962C8B-B14F-4D97-AF65-F5344CB8AC3E}">
        <p14:creationId xmlns:p14="http://schemas.microsoft.com/office/powerpoint/2010/main" xmlns="" val="3202456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618187"/>
            <a:ext cx="8761413" cy="437882"/>
          </a:xfrm>
        </p:spPr>
        <p:txBody>
          <a:bodyPr/>
          <a:lstStyle/>
          <a:p>
            <a:pPr algn="ctr"/>
            <a:r>
              <a:rPr lang="fa-IR" dirty="0"/>
              <a:t>لیست پزشکان ویرایش شده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1521" y="1184857"/>
            <a:ext cx="13093521" cy="56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61267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66670"/>
            <a:ext cx="8761413" cy="759854"/>
          </a:xfrm>
        </p:spPr>
        <p:txBody>
          <a:bodyPr/>
          <a:lstStyle/>
          <a:p>
            <a:r>
              <a:rPr lang="fa-IR" dirty="0"/>
              <a:t>تایید تغییر ویرایش تخصص پزشک در سامانه </a:t>
            </a:r>
            <a:r>
              <a:rPr lang="en-US" dirty="0" err="1"/>
              <a:t>pcp</a:t>
            </a:r>
            <a:r>
              <a:rPr lang="en-US" dirty="0"/>
              <a:t> 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85610" y="1326524"/>
            <a:ext cx="12840236" cy="5640946"/>
          </a:xfrm>
        </p:spPr>
      </p:pic>
    </p:spTree>
    <p:extLst>
      <p:ext uri="{BB962C8B-B14F-4D97-AF65-F5344CB8AC3E}">
        <p14:creationId xmlns:p14="http://schemas.microsoft.com/office/powerpoint/2010/main" xmlns="" val="34904763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53792"/>
            <a:ext cx="8761413" cy="785611"/>
          </a:xfrm>
        </p:spPr>
        <p:txBody>
          <a:bodyPr/>
          <a:lstStyle/>
          <a:p>
            <a:r>
              <a:rPr lang="fa-IR" dirty="0"/>
              <a:t>تایید تغییر ویرایش تخصص پزشک در سامانه </a:t>
            </a:r>
            <a:r>
              <a:rPr lang="en-US" dirty="0" err="1"/>
              <a:t>pcp</a:t>
            </a:r>
            <a:r>
              <a:rPr lang="en-US" dirty="0"/>
              <a:t> 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424" y="1339403"/>
            <a:ext cx="12024575" cy="5518597"/>
          </a:xfrm>
        </p:spPr>
      </p:pic>
    </p:spTree>
    <p:extLst>
      <p:ext uri="{BB962C8B-B14F-4D97-AF65-F5344CB8AC3E}">
        <p14:creationId xmlns:p14="http://schemas.microsoft.com/office/powerpoint/2010/main" xmlns="" val="159093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نحوه تعریف دستور دارویی در سامانه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27025003"/>
              </p:ext>
            </p:extLst>
          </p:nvPr>
        </p:nvGraphicFramePr>
        <p:xfrm>
          <a:off x="682581" y="2549795"/>
          <a:ext cx="9504608" cy="4108584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8532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3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63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176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40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42382">
                <a:tc>
                  <a:txBody>
                    <a:bodyPr/>
                    <a:lstStyle/>
                    <a:p>
                      <a:pPr algn="r" rtl="0" fontAlgn="ctr"/>
                      <a:r>
                        <a:rPr lang="fa-IR" sz="2000" b="1" u="none" strike="noStrike" dirty="0">
                          <a:effectLst/>
                        </a:rPr>
                        <a:t> 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دستور مصرف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 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مقدار مصرف در هر نوبت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بیشتر 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 dirty="0" err="1">
                          <a:effectLst/>
                        </a:rPr>
                        <a:t>syr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هر4ساعت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2/5 میلی لیتر(قاشق چایخوری)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هر6ساعت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(قاشق مرباخوری)5میلی لیتر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هر8ساعت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(قاشق غذاخوری)10میلی لیتر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هر12ساعت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 dirty="0">
                          <a:effectLst/>
                        </a:rPr>
                        <a:t>  (قاشق سوپخوری)15میلی لیتر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هر روز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 dirty="0">
                          <a:effectLst/>
                        </a:rPr>
                        <a:t> 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  1میلی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هر2ساعت</a:t>
                      </a:r>
                      <a:endParaRPr lang="fa-IR" sz="2000" b="1" i="0" u="none" strike="noStrike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بیشتر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 dirty="0">
                          <a:effectLst/>
                        </a:rPr>
                        <a:t>1/5 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هر دو هفته</a:t>
                      </a:r>
                      <a:endParaRPr lang="fa-IR" sz="2000" b="1" i="0" u="none" strike="noStrike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بیشتر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2میلی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3میلی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 dirty="0">
                          <a:effectLst/>
                        </a:rPr>
                        <a:t>3/5میلی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>
                          <a:effectLst/>
                        </a:rPr>
                        <a:t>بیشتر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4میلی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بیشتر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238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u="none" strike="noStrike">
                          <a:effectLst/>
                        </a:rPr>
                        <a:t>syr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>
                          <a:effectLst/>
                        </a:rPr>
                        <a:t> </a:t>
                      </a:r>
                      <a:endParaRPr lang="fa-IR" sz="2000" b="1" i="0" u="none" strike="noStrike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a-IR" sz="2000" b="1" u="none" strike="noStrike" dirty="0">
                          <a:effectLst/>
                        </a:rPr>
                        <a:t>7/5 میلی لیتر</a:t>
                      </a:r>
                      <a:endParaRPr lang="fa-IR" sz="2000" b="1" i="0" u="none" strike="noStrike" dirty="0">
                        <a:solidFill>
                          <a:srgbClr val="FF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fa-IR" sz="2000" b="1" u="none" strike="noStrike" dirty="0">
                          <a:effectLst/>
                        </a:rPr>
                        <a:t>بیشتر</a:t>
                      </a:r>
                      <a:endParaRPr lang="fa-IR" sz="2000" b="1" i="0" u="none" strike="noStrike" dirty="0">
                        <a:solidFill>
                          <a:srgbClr val="000000"/>
                        </a:solidFill>
                        <a:effectLst/>
                        <a:latin typeface="B Mitra" panose="00000400000000000000" pitchFamily="2" charset="-78"/>
                        <a:cs typeface="B Mitra" panose="00000400000000000000" pitchFamily="2" charset="-78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38237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42" y="528034"/>
            <a:ext cx="9452728" cy="746974"/>
          </a:xfrm>
        </p:spPr>
        <p:txBody>
          <a:bodyPr/>
          <a:lstStyle/>
          <a:p>
            <a:r>
              <a:rPr lang="fa-IR" dirty="0"/>
              <a:t>تایید تغییر ویرایش تخصص پزشک در سامانه </a:t>
            </a:r>
            <a:r>
              <a:rPr lang="en-US" dirty="0" err="1"/>
              <a:t>pcp</a:t>
            </a:r>
            <a:r>
              <a:rPr lang="en-US" dirty="0"/>
              <a:t> 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276" y="1378039"/>
            <a:ext cx="10728101" cy="5615189"/>
          </a:xfrm>
        </p:spPr>
      </p:pic>
    </p:spTree>
    <p:extLst>
      <p:ext uri="{BB962C8B-B14F-4D97-AF65-F5344CB8AC3E}">
        <p14:creationId xmlns:p14="http://schemas.microsoft.com/office/powerpoint/2010/main" xmlns="" val="2978307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53792"/>
            <a:ext cx="8761413" cy="682580"/>
          </a:xfrm>
        </p:spPr>
        <p:txBody>
          <a:bodyPr/>
          <a:lstStyle/>
          <a:p>
            <a:r>
              <a:rPr lang="fa-IR" dirty="0"/>
              <a:t>تایید تغییر ویرایش تخصص پزشک در سامانه </a:t>
            </a:r>
            <a:r>
              <a:rPr lang="en-US" dirty="0" err="1"/>
              <a:t>pcp</a:t>
            </a:r>
            <a:r>
              <a:rPr lang="en-US" dirty="0"/>
              <a:t> 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6372"/>
            <a:ext cx="12067504" cy="5621628"/>
          </a:xfrm>
        </p:spPr>
      </p:pic>
    </p:spTree>
    <p:extLst>
      <p:ext uri="{BB962C8B-B14F-4D97-AF65-F5344CB8AC3E}">
        <p14:creationId xmlns:p14="http://schemas.microsoft.com/office/powerpoint/2010/main" xmlns="" val="3515413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50761"/>
            <a:ext cx="8761413" cy="850005"/>
          </a:xfrm>
        </p:spPr>
        <p:txBody>
          <a:bodyPr/>
          <a:lstStyle/>
          <a:p>
            <a:pPr algn="ctr"/>
            <a:r>
              <a:rPr lang="fa-IR" dirty="0"/>
              <a:t>دستوردارویی شکل قرص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1369" y="1300766"/>
            <a:ext cx="13003369" cy="5557234"/>
          </a:xfrm>
        </p:spPr>
      </p:pic>
    </p:spTree>
    <p:extLst>
      <p:ext uri="{BB962C8B-B14F-4D97-AF65-F5344CB8AC3E}">
        <p14:creationId xmlns:p14="http://schemas.microsoft.com/office/powerpoint/2010/main" xmlns="" val="80939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96214" y="115911"/>
            <a:ext cx="10753859" cy="1120462"/>
          </a:xfrm>
        </p:spPr>
        <p:txBody>
          <a:bodyPr/>
          <a:lstStyle/>
          <a:p>
            <a:pPr algn="ctr"/>
            <a:r>
              <a:rPr lang="fa-IR" dirty="0"/>
              <a:t>دستورات دارویی پماد ها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96980" y="1236373"/>
            <a:ext cx="13788980" cy="5743975"/>
          </a:xfrm>
        </p:spPr>
      </p:pic>
    </p:spTree>
    <p:extLst>
      <p:ext uri="{BB962C8B-B14F-4D97-AF65-F5344CB8AC3E}">
        <p14:creationId xmlns:p14="http://schemas.microsoft.com/office/powerpoint/2010/main" xmlns="" val="2713920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591" y="708338"/>
            <a:ext cx="8761413" cy="734096"/>
          </a:xfrm>
        </p:spPr>
        <p:txBody>
          <a:bodyPr/>
          <a:lstStyle/>
          <a:p>
            <a:pPr algn="ctr"/>
            <a:r>
              <a:rPr lang="fa-IR" dirty="0"/>
              <a:t>دستورات دارویی اسپری ها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1369" y="1300767"/>
            <a:ext cx="13003369" cy="5557234"/>
          </a:xfrm>
        </p:spPr>
      </p:pic>
    </p:spTree>
    <p:extLst>
      <p:ext uri="{BB962C8B-B14F-4D97-AF65-F5344CB8AC3E}">
        <p14:creationId xmlns:p14="http://schemas.microsoft.com/office/powerpoint/2010/main" xmlns="" val="418819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15155"/>
            <a:ext cx="8761413" cy="721217"/>
          </a:xfrm>
        </p:spPr>
        <p:txBody>
          <a:bodyPr/>
          <a:lstStyle/>
          <a:p>
            <a:pPr algn="ctr"/>
            <a:r>
              <a:rPr lang="fa-IR" dirty="0"/>
              <a:t>دستور دارویی داروهای تزریقی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30310" y="1506828"/>
            <a:ext cx="13222310" cy="5628068"/>
          </a:xfrm>
        </p:spPr>
      </p:pic>
    </p:spTree>
    <p:extLst>
      <p:ext uri="{BB962C8B-B14F-4D97-AF65-F5344CB8AC3E}">
        <p14:creationId xmlns:p14="http://schemas.microsoft.com/office/powerpoint/2010/main" xmlns="" val="2276108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3032"/>
            <a:ext cx="10985679" cy="1210614"/>
          </a:xfrm>
        </p:spPr>
        <p:txBody>
          <a:bodyPr/>
          <a:lstStyle/>
          <a:p>
            <a:pPr algn="ctr"/>
            <a:r>
              <a:rPr lang="fa-IR" dirty="0"/>
              <a:t>دستور دارویی شربت ها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1368" y="1313646"/>
            <a:ext cx="12891752" cy="5937160"/>
          </a:xfrm>
        </p:spPr>
      </p:pic>
    </p:spTree>
    <p:extLst>
      <p:ext uri="{BB962C8B-B14F-4D97-AF65-F5344CB8AC3E}">
        <p14:creationId xmlns:p14="http://schemas.microsoft.com/office/powerpoint/2010/main" xmlns="" val="324698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540913"/>
            <a:ext cx="8761413" cy="875763"/>
          </a:xfrm>
        </p:spPr>
        <p:txBody>
          <a:bodyPr/>
          <a:lstStyle/>
          <a:p>
            <a:pPr algn="ctr"/>
            <a:r>
              <a:rPr lang="fa-IR" dirty="0"/>
              <a:t>دستور دارویی انسولین ها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413" y="2603500"/>
            <a:ext cx="4469986" cy="3416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8338" y="1416676"/>
            <a:ext cx="12711447" cy="544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4508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197</TotalTime>
  <Words>287</Words>
  <Application>Microsoft Office PowerPoint</Application>
  <PresentationFormat>Custom</PresentationFormat>
  <Paragraphs>141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Ion Boardroom</vt:lpstr>
      <vt:lpstr>Slide 1</vt:lpstr>
      <vt:lpstr>نحوه تعریف دستور دارویی در سامانه </vt:lpstr>
      <vt:lpstr>نحوه تعریف دستور دارویی در سامانه </vt:lpstr>
      <vt:lpstr>دستوردارویی شکل قرص </vt:lpstr>
      <vt:lpstr>دستورات دارویی پماد ها </vt:lpstr>
      <vt:lpstr>دستورات دارویی اسپری ها </vt:lpstr>
      <vt:lpstr>دستور دارویی داروهای تزریقی </vt:lpstr>
      <vt:lpstr>دستور دارویی شربت ها </vt:lpstr>
      <vt:lpstr>دستور دارویی انسولین ها </vt:lpstr>
      <vt:lpstr>نمایش زمان مصرف کلیه داروها </vt:lpstr>
      <vt:lpstr>Slide 11</vt:lpstr>
      <vt:lpstr>انتخاب درثبت حالت نسخه کاعذی</vt:lpstr>
      <vt:lpstr>امکان انتخاب وویرایش  درجه تخصص پزشک و ماما </vt:lpstr>
      <vt:lpstr>امکان انتخاب وویرایش  درجه تخصص پزشک</vt:lpstr>
      <vt:lpstr>امکان انتخاب وویرایش  درجه تخصص پزشک</vt:lpstr>
      <vt:lpstr>امکان انتخاب وویرایش  درجه تخصص پزشک</vt:lpstr>
      <vt:lpstr>بارگذاری فایل توسط داروخانه</vt:lpstr>
      <vt:lpstr>اقدام به ثبت نسخه توسط داروخانه</vt:lpstr>
      <vt:lpstr>ثبت کلیه داروها در یک نسخه</vt:lpstr>
      <vt:lpstr>انتخاب گزینه تایید توسط داروخانه </vt:lpstr>
      <vt:lpstr>ارائه تجویز و مشاهده خطاها توسط داروخانه </vt:lpstr>
      <vt:lpstr>ارائه تجویز و مشاهده خطاها توسط داروخانه </vt:lpstr>
      <vt:lpstr>اخذ کد رهگیری و شناسه توالی پس از تایید نسخه </vt:lpstr>
      <vt:lpstr>رویت تاریخچه نجویز توسط داروخانه </vt:lpstr>
      <vt:lpstr>تخصص ها ی ویرایش شده</vt:lpstr>
      <vt:lpstr>انتخاب استان و شهرستان  </vt:lpstr>
      <vt:lpstr>لیست پزشکان ویرایش شده </vt:lpstr>
      <vt:lpstr>تایید تغییر ویرایش تخصص پزشک در سامانه pcp </vt:lpstr>
      <vt:lpstr>تایید تغییر ویرایش تخصص پزشک در سامانه pcp </vt:lpstr>
      <vt:lpstr>تایید تغییر ویرایش تخصص پزشک در سامانه pcp </vt:lpstr>
      <vt:lpstr>تایید تغییر ویرایش تخصص پزشک در سامانه pcp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y.tavakkoli@yahoo.com</dc:creator>
  <cp:lastModifiedBy>a-emami</cp:lastModifiedBy>
  <cp:revision>50</cp:revision>
  <dcterms:created xsi:type="dcterms:W3CDTF">2020-01-19T13:27:56Z</dcterms:created>
  <dcterms:modified xsi:type="dcterms:W3CDTF">2020-10-28T04:53:33Z</dcterms:modified>
</cp:coreProperties>
</file>